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3" d="100"/>
          <a:sy n="53" d="100"/>
        </p:scale>
        <p:origin x="1338"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90B3A44-6949-4D54-BAE8-5A33A9EA666E}" type="datetimeFigureOut">
              <a:rPr lang="pt-BR" smtClean="0"/>
              <a:pPr/>
              <a:t>15/07/2025</a:t>
            </a:fld>
            <a:endParaRPr lang="pt-B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pt-B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4A37D58-5B86-4214-9EB1-C54F8A1474F4}" type="slidenum">
              <a:rPr lang="pt-BR" smtClean="0"/>
              <a:pPr/>
              <a:t>‹nº›</a:t>
            </a:fld>
            <a:endParaRPr lang="pt-B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620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90B3A44-6949-4D54-BAE8-5A33A9EA666E}" type="datetimeFigureOut">
              <a:rPr lang="pt-BR" smtClean="0"/>
              <a:pPr/>
              <a:t>15/07/2025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4A37D58-5B86-4214-9EB1-C54F8A1474F4}" type="slidenum">
              <a:rPr lang="pt-BR" smtClean="0"/>
              <a:pPr/>
              <a:t>‹nº›</a:t>
            </a:fld>
            <a:endParaRPr lang="pt-BR"/>
          </a:p>
        </p:txBody>
      </p:sp>
    </p:spTree>
    <p:extLst>
      <p:ext uri="{BB962C8B-B14F-4D97-AF65-F5344CB8AC3E}">
        <p14:creationId xmlns:p14="http://schemas.microsoft.com/office/powerpoint/2010/main" val="267757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90B3A44-6949-4D54-BAE8-5A33A9EA666E}" type="datetimeFigureOut">
              <a:rPr lang="pt-BR" smtClean="0"/>
              <a:pPr/>
              <a:t>15/07/2025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4A37D58-5B86-4214-9EB1-C54F8A1474F4}" type="slidenum">
              <a:rPr lang="pt-BR" smtClean="0"/>
              <a:pPr/>
              <a:t>‹nº›</a:t>
            </a:fld>
            <a:endParaRPr lang="pt-BR"/>
          </a:p>
        </p:txBody>
      </p:sp>
    </p:spTree>
    <p:extLst>
      <p:ext uri="{BB962C8B-B14F-4D97-AF65-F5344CB8AC3E}">
        <p14:creationId xmlns:p14="http://schemas.microsoft.com/office/powerpoint/2010/main" val="196783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90B3A44-6949-4D54-BAE8-5A33A9EA666E}" type="datetimeFigureOut">
              <a:rPr lang="pt-BR" smtClean="0"/>
              <a:pPr/>
              <a:t>15/07/2025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4A37D58-5B86-4214-9EB1-C54F8A1474F4}" type="slidenum">
              <a:rPr lang="pt-BR" smtClean="0"/>
              <a:pPr/>
              <a:t>‹nº›</a:t>
            </a:fld>
            <a:endParaRPr lang="pt-BR"/>
          </a:p>
        </p:txBody>
      </p:sp>
    </p:spTree>
    <p:extLst>
      <p:ext uri="{BB962C8B-B14F-4D97-AF65-F5344CB8AC3E}">
        <p14:creationId xmlns:p14="http://schemas.microsoft.com/office/powerpoint/2010/main" val="319212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90B3A44-6949-4D54-BAE8-5A33A9EA666E}" type="datetimeFigureOut">
              <a:rPr lang="pt-BR" smtClean="0"/>
              <a:pPr/>
              <a:t>15/07/2025</a:t>
            </a:fld>
            <a:endParaRPr lang="pt-B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4A37D58-5B86-4214-9EB1-C54F8A1474F4}" type="slidenum">
              <a:rPr lang="pt-BR" smtClean="0"/>
              <a:pPr/>
              <a:t>‹nº›</a:t>
            </a:fld>
            <a:endParaRPr lang="pt-B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527521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90B3A44-6949-4D54-BAE8-5A33A9EA666E}" type="datetimeFigureOut">
              <a:rPr lang="pt-BR" smtClean="0"/>
              <a:pPr/>
              <a:t>15/07/2025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4A37D58-5B86-4214-9EB1-C54F8A1474F4}" type="slidenum">
              <a:rPr lang="pt-BR" smtClean="0"/>
              <a:pPr/>
              <a:t>‹nº›</a:t>
            </a:fld>
            <a:endParaRPr lang="pt-BR"/>
          </a:p>
        </p:txBody>
      </p:sp>
    </p:spTree>
    <p:extLst>
      <p:ext uri="{BB962C8B-B14F-4D97-AF65-F5344CB8AC3E}">
        <p14:creationId xmlns:p14="http://schemas.microsoft.com/office/powerpoint/2010/main" val="6555450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90B3A44-6949-4D54-BAE8-5A33A9EA666E}" type="datetimeFigureOut">
              <a:rPr lang="pt-BR" smtClean="0"/>
              <a:pPr/>
              <a:t>15/07/2025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4A37D58-5B86-4214-9EB1-C54F8A1474F4}" type="slidenum">
              <a:rPr lang="pt-BR" smtClean="0"/>
              <a:pPr/>
              <a:t>‹nº›</a:t>
            </a:fld>
            <a:endParaRPr lang="pt-BR"/>
          </a:p>
        </p:txBody>
      </p:sp>
    </p:spTree>
    <p:extLst>
      <p:ext uri="{BB962C8B-B14F-4D97-AF65-F5344CB8AC3E}">
        <p14:creationId xmlns:p14="http://schemas.microsoft.com/office/powerpoint/2010/main" val="11620338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90B3A44-6949-4D54-BAE8-5A33A9EA666E}" type="datetimeFigureOut">
              <a:rPr lang="pt-BR" smtClean="0"/>
              <a:pPr/>
              <a:t>15/07/2025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4A37D58-5B86-4214-9EB1-C54F8A1474F4}" type="slidenum">
              <a:rPr lang="pt-BR" smtClean="0"/>
              <a:pPr/>
              <a:t>‹nº›</a:t>
            </a:fld>
            <a:endParaRPr lang="pt-BR"/>
          </a:p>
        </p:txBody>
      </p:sp>
    </p:spTree>
    <p:extLst>
      <p:ext uri="{BB962C8B-B14F-4D97-AF65-F5344CB8AC3E}">
        <p14:creationId xmlns:p14="http://schemas.microsoft.com/office/powerpoint/2010/main" val="45874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B3A44-6949-4D54-BAE8-5A33A9EA666E}" type="datetimeFigureOut">
              <a:rPr lang="pt-BR" smtClean="0"/>
              <a:pPr/>
              <a:t>15/07/2025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4A37D58-5B86-4214-9EB1-C54F8A1474F4}" type="slidenum">
              <a:rPr lang="pt-BR" smtClean="0"/>
              <a:pPr/>
              <a:t>‹nº›</a:t>
            </a:fld>
            <a:endParaRPr lang="pt-BR"/>
          </a:p>
        </p:txBody>
      </p:sp>
    </p:spTree>
    <p:extLst>
      <p:ext uri="{BB962C8B-B14F-4D97-AF65-F5344CB8AC3E}">
        <p14:creationId xmlns:p14="http://schemas.microsoft.com/office/powerpoint/2010/main" val="133228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690B3A44-6949-4D54-BAE8-5A33A9EA666E}" type="datetimeFigureOut">
              <a:rPr lang="pt-BR" smtClean="0"/>
              <a:pPr/>
              <a:t>15/07/2025</a:t>
            </a:fld>
            <a:endParaRPr lang="pt-BR"/>
          </a:p>
        </p:txBody>
      </p:sp>
      <p:sp>
        <p:nvSpPr>
          <p:cNvPr id="6" name="Footer Placeholder 5"/>
          <p:cNvSpPr>
            <a:spLocks noGrp="1"/>
          </p:cNvSpPr>
          <p:nvPr>
            <p:ph type="ftr" sz="quarter" idx="11"/>
          </p:nvPr>
        </p:nvSpPr>
        <p:spPr>
          <a:xfrm>
            <a:off x="2103620" y="6375679"/>
            <a:ext cx="3482179" cy="345796"/>
          </a:xfrm>
        </p:spPr>
        <p:txBody>
          <a:bodyPr/>
          <a:lstStyle/>
          <a:p>
            <a:endParaRPr lang="pt-BR"/>
          </a:p>
        </p:txBody>
      </p:sp>
      <p:sp>
        <p:nvSpPr>
          <p:cNvPr id="7" name="Slide Number Placeholder 6"/>
          <p:cNvSpPr>
            <a:spLocks noGrp="1"/>
          </p:cNvSpPr>
          <p:nvPr>
            <p:ph type="sldNum" sz="quarter" idx="12"/>
          </p:nvPr>
        </p:nvSpPr>
        <p:spPr>
          <a:xfrm>
            <a:off x="5691014" y="6375679"/>
            <a:ext cx="1232456" cy="345796"/>
          </a:xfrm>
        </p:spPr>
        <p:txBody>
          <a:bodyPr/>
          <a:lstStyle/>
          <a:p>
            <a:fld id="{94A37D58-5B86-4214-9EB1-C54F8A1474F4}" type="slidenum">
              <a:rPr lang="pt-BR" smtClean="0"/>
              <a:pPr/>
              <a:t>‹nº›</a:t>
            </a:fld>
            <a:endParaRPr lang="pt-B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739240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690B3A44-6949-4D54-BAE8-5A33A9EA666E}" type="datetimeFigureOut">
              <a:rPr lang="pt-BR" smtClean="0"/>
              <a:pPr/>
              <a:t>15/07/2025</a:t>
            </a:fld>
            <a:endParaRPr lang="pt-BR"/>
          </a:p>
        </p:txBody>
      </p:sp>
      <p:sp>
        <p:nvSpPr>
          <p:cNvPr id="6" name="Footer Placeholder 5"/>
          <p:cNvSpPr>
            <a:spLocks noGrp="1"/>
          </p:cNvSpPr>
          <p:nvPr>
            <p:ph type="ftr" sz="quarter" idx="11"/>
          </p:nvPr>
        </p:nvSpPr>
        <p:spPr>
          <a:xfrm>
            <a:off x="2103621" y="6375679"/>
            <a:ext cx="3482178" cy="345796"/>
          </a:xfrm>
        </p:spPr>
        <p:txBody>
          <a:bodyPr/>
          <a:lstStyle/>
          <a:p>
            <a:endParaRPr lang="pt-BR"/>
          </a:p>
        </p:txBody>
      </p:sp>
      <p:sp>
        <p:nvSpPr>
          <p:cNvPr id="7" name="Slide Number Placeholder 6"/>
          <p:cNvSpPr>
            <a:spLocks noGrp="1"/>
          </p:cNvSpPr>
          <p:nvPr>
            <p:ph type="sldNum" sz="quarter" idx="12"/>
          </p:nvPr>
        </p:nvSpPr>
        <p:spPr>
          <a:xfrm>
            <a:off x="5687568" y="6375679"/>
            <a:ext cx="1234440" cy="345796"/>
          </a:xfrm>
        </p:spPr>
        <p:txBody>
          <a:bodyPr/>
          <a:lstStyle/>
          <a:p>
            <a:fld id="{94A37D58-5B86-4214-9EB1-C54F8A1474F4}" type="slidenum">
              <a:rPr lang="pt-BR" smtClean="0"/>
              <a:pPr/>
              <a:t>‹nº›</a:t>
            </a:fld>
            <a:endParaRPr lang="pt-BR"/>
          </a:p>
        </p:txBody>
      </p:sp>
    </p:spTree>
    <p:extLst>
      <p:ext uri="{BB962C8B-B14F-4D97-AF65-F5344CB8AC3E}">
        <p14:creationId xmlns:p14="http://schemas.microsoft.com/office/powerpoint/2010/main" val="77682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90B3A44-6949-4D54-BAE8-5A33A9EA666E}" type="datetimeFigureOut">
              <a:rPr lang="pt-BR" smtClean="0"/>
              <a:pPr/>
              <a:t>15/07/2025</a:t>
            </a:fld>
            <a:endParaRPr lang="pt-B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4A37D58-5B86-4214-9EB1-C54F8A1474F4}" type="slidenum">
              <a:rPr lang="pt-BR" smtClean="0"/>
              <a:pPr/>
              <a:t>‹nº›</a:t>
            </a:fld>
            <a:endParaRPr lang="pt-B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72274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Imagem 31" descr="Padrão do plano de fundo&#10;&#10;O conteúdo gerado por IA pode estar incorreto.">
            <a:extLst>
              <a:ext uri="{FF2B5EF4-FFF2-40B4-BE49-F238E27FC236}">
                <a16:creationId xmlns:a16="http://schemas.microsoft.com/office/drawing/2014/main" id="{33F791C0-5E9F-F8D2-D38C-E4A3C3E91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7404" cy="6858000"/>
          </a:xfrm>
          <a:prstGeom prst="rect">
            <a:avLst/>
          </a:prstGeom>
        </p:spPr>
      </p:pic>
      <p:sp>
        <p:nvSpPr>
          <p:cNvPr id="2" name="Título 1">
            <a:extLst>
              <a:ext uri="{FF2B5EF4-FFF2-40B4-BE49-F238E27FC236}">
                <a16:creationId xmlns:a16="http://schemas.microsoft.com/office/drawing/2014/main" id="{7369D5C2-9947-8875-C38D-B7D01AB1A132}"/>
              </a:ext>
            </a:extLst>
          </p:cNvPr>
          <p:cNvSpPr>
            <a:spLocks noGrp="1"/>
          </p:cNvSpPr>
          <p:nvPr>
            <p:ph type="ctrTitle"/>
          </p:nvPr>
        </p:nvSpPr>
        <p:spPr>
          <a:xfrm>
            <a:off x="641180" y="2902848"/>
            <a:ext cx="10909640" cy="1230240"/>
          </a:xfrm>
        </p:spPr>
        <p:txBody>
          <a:bodyPr anchor="b">
            <a:normAutofit/>
          </a:bodyPr>
          <a:lstStyle/>
          <a:p>
            <a:endParaRPr lang="pt-BR" sz="4500" dirty="0">
              <a:latin typeface="Times New Roman" panose="02020603050405020304" pitchFamily="18" charset="0"/>
              <a:cs typeface="Times New Roman" panose="02020603050405020304" pitchFamily="18" charset="0"/>
            </a:endParaRPr>
          </a:p>
        </p:txBody>
      </p:sp>
      <p:sp>
        <p:nvSpPr>
          <p:cNvPr id="3" name="Subtítulo 2">
            <a:extLst>
              <a:ext uri="{FF2B5EF4-FFF2-40B4-BE49-F238E27FC236}">
                <a16:creationId xmlns:a16="http://schemas.microsoft.com/office/drawing/2014/main" id="{4E7DBCE5-AED9-75B8-F66B-9C5073A39644}"/>
              </a:ext>
            </a:extLst>
          </p:cNvPr>
          <p:cNvSpPr>
            <a:spLocks noGrp="1"/>
          </p:cNvSpPr>
          <p:nvPr>
            <p:ph type="subTitle" idx="1"/>
          </p:nvPr>
        </p:nvSpPr>
        <p:spPr>
          <a:xfrm>
            <a:off x="353794" y="4590662"/>
            <a:ext cx="10909643" cy="1048258"/>
          </a:xfrm>
        </p:spPr>
        <p:txBody>
          <a:bodyPr anchor="t">
            <a:noAutofit/>
          </a:bodyPr>
          <a:lstStyle/>
          <a:p>
            <a:r>
              <a:rPr lang="pt-BR" dirty="0">
                <a:latin typeface="Times New Roman" panose="02020603050405020304" pitchFamily="18" charset="0"/>
                <a:cs typeface="Times New Roman" panose="02020603050405020304" pitchFamily="18" charset="0"/>
              </a:rPr>
              <a:t>Autor:</a:t>
            </a:r>
          </a:p>
          <a:p>
            <a:r>
              <a:rPr lang="pt-BR" dirty="0">
                <a:latin typeface="Times New Roman" panose="02020603050405020304" pitchFamily="18" charset="0"/>
                <a:cs typeface="Times New Roman" panose="02020603050405020304" pitchFamily="18" charset="0"/>
              </a:rPr>
              <a:t>Instituição:</a:t>
            </a:r>
            <a:endParaRPr lang="pt-BR" sz="2000" dirty="0">
              <a:latin typeface="Times New Roman" panose="02020603050405020304" pitchFamily="18" charset="0"/>
              <a:cs typeface="Times New Roman" panose="02020603050405020304" pitchFamily="18" charset="0"/>
            </a:endParaRPr>
          </a:p>
        </p:txBody>
      </p:sp>
      <p:pic>
        <p:nvPicPr>
          <p:cNvPr id="51" name="Imagem 50" descr="Imagem de desenho animado&#10;&#10;O conteúdo gerado por IA pode estar incorreto.">
            <a:extLst>
              <a:ext uri="{FF2B5EF4-FFF2-40B4-BE49-F238E27FC236}">
                <a16:creationId xmlns:a16="http://schemas.microsoft.com/office/drawing/2014/main" id="{EBCA2133-1EEE-1607-9F9A-9F4679D9D551}"/>
              </a:ext>
            </a:extLst>
          </p:cNvPr>
          <p:cNvPicPr>
            <a:picLocks noChangeAspect="1"/>
          </p:cNvPicPr>
          <p:nvPr/>
        </p:nvPicPr>
        <p:blipFill>
          <a:blip r:embed="rId3"/>
          <a:stretch>
            <a:fillRect/>
          </a:stretch>
        </p:blipFill>
        <p:spPr>
          <a:xfrm>
            <a:off x="2419307" y="212793"/>
            <a:ext cx="7348789" cy="2204636"/>
          </a:xfrm>
          <a:prstGeom prst="rect">
            <a:avLst/>
          </a:prstGeom>
        </p:spPr>
      </p:pic>
      <p:pic>
        <p:nvPicPr>
          <p:cNvPr id="6" name="Imagem 5" descr="Design sem nome.png"/>
          <p:cNvPicPr>
            <a:picLocks noChangeAspect="1"/>
          </p:cNvPicPr>
          <p:nvPr/>
        </p:nvPicPr>
        <p:blipFill>
          <a:blip r:embed="rId4" cstate="print"/>
          <a:stretch>
            <a:fillRect/>
          </a:stretch>
        </p:blipFill>
        <p:spPr>
          <a:xfrm>
            <a:off x="8825899" y="4590662"/>
            <a:ext cx="3045511" cy="3806889"/>
          </a:xfrm>
          <a:prstGeom prst="rect">
            <a:avLst/>
          </a:prstGeom>
        </p:spPr>
      </p:pic>
    </p:spTree>
    <p:extLst>
      <p:ext uri="{BB962C8B-B14F-4D97-AF65-F5344CB8AC3E}">
        <p14:creationId xmlns:p14="http://schemas.microsoft.com/office/powerpoint/2010/main" val="12692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Padrão do plano de fundo&#10;&#10;O conteúdo gerado por IA pode estar incorreto.">
            <a:extLst>
              <a:ext uri="{FF2B5EF4-FFF2-40B4-BE49-F238E27FC236}">
                <a16:creationId xmlns:a16="http://schemas.microsoft.com/office/drawing/2014/main" id="{AC9C59BD-57A5-B49E-2231-570B9D6B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4E24F56-6115-6284-6A42-DF63B528A3D9}"/>
              </a:ext>
            </a:extLst>
          </p:cNvPr>
          <p:cNvSpPr>
            <a:spLocks noGrp="1"/>
          </p:cNvSpPr>
          <p:nvPr>
            <p:ph type="title"/>
          </p:nvPr>
        </p:nvSpPr>
        <p:spPr>
          <a:xfrm>
            <a:off x="2249424" y="2227701"/>
            <a:ext cx="8650224" cy="1378581"/>
          </a:xfrm>
        </p:spPr>
        <p:txBody>
          <a:bodyPr>
            <a:normAutofit fontScale="90000"/>
          </a:bodyPr>
          <a:lstStyle/>
          <a:p>
            <a:pPr algn="just">
              <a:lnSpc>
                <a:spcPct val="150000"/>
              </a:lnSpc>
            </a:pPr>
            <a:r>
              <a:rPr lang="pt-BR" sz="1200" dirty="0" err="1">
                <a:latin typeface="Times New Roman" panose="02020603050405020304" pitchFamily="18" charset="0"/>
                <a:cs typeface="Times New Roman" panose="02020603050405020304" pitchFamily="18" charset="0"/>
              </a:rPr>
              <a:t>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cnmemXiii</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cnmem</a:t>
            </a:r>
            <a:endParaRPr lang="pt-BR" sz="1200" dirty="0">
              <a:latin typeface="Times New Roman" panose="02020603050405020304" pitchFamily="18" charset="0"/>
              <a:cs typeface="Times New Roman" panose="02020603050405020304" pitchFamily="18" charset="0"/>
            </a:endParaRPr>
          </a:p>
        </p:txBody>
      </p:sp>
      <p:pic>
        <p:nvPicPr>
          <p:cNvPr id="5" name="Espaço Reservado para Conteúdo 4" descr="Desenho de um pássaro&#10;&#10;O conteúdo gerado por IA pode estar incorreto.">
            <a:extLst>
              <a:ext uri="{FF2B5EF4-FFF2-40B4-BE49-F238E27FC236}">
                <a16:creationId xmlns:a16="http://schemas.microsoft.com/office/drawing/2014/main" id="{1FD9BC21-12F5-8681-60EF-40E848E4FC79}"/>
              </a:ext>
            </a:extLst>
          </p:cNvPr>
          <p:cNvPicPr>
            <a:picLocks noGrp="1" noChangeAspect="1"/>
          </p:cNvPicPr>
          <p:nvPr>
            <p:ph idx="1"/>
          </p:nvPr>
        </p:nvPicPr>
        <p:blipFill>
          <a:blip r:embed="rId3"/>
          <a:srcRect t="11223" r="50423"/>
          <a:stretch>
            <a:fillRect/>
          </a:stretch>
        </p:blipFill>
        <p:spPr>
          <a:xfrm>
            <a:off x="0" y="4467376"/>
            <a:ext cx="1335024" cy="2390624"/>
          </a:xfrm>
        </p:spPr>
      </p:pic>
      <p:pic>
        <p:nvPicPr>
          <p:cNvPr id="8" name="Imagem 7" descr="2.png"/>
          <p:cNvPicPr>
            <a:picLocks noChangeAspect="1"/>
          </p:cNvPicPr>
          <p:nvPr/>
        </p:nvPicPr>
        <p:blipFill>
          <a:blip r:embed="rId4"/>
          <a:srcRect l="59610" t="65141"/>
          <a:stretch>
            <a:fillRect/>
          </a:stretch>
        </p:blipFill>
        <p:spPr>
          <a:xfrm>
            <a:off x="9948672" y="5082936"/>
            <a:ext cx="2056716" cy="1775064"/>
          </a:xfrm>
          <a:prstGeom prst="rect">
            <a:avLst/>
          </a:prstGeom>
        </p:spPr>
      </p:pic>
      <p:pic>
        <p:nvPicPr>
          <p:cNvPr id="3" name="Imagem 2" descr="Design sem nome.png">
            <a:extLst>
              <a:ext uri="{FF2B5EF4-FFF2-40B4-BE49-F238E27FC236}">
                <a16:creationId xmlns:a16="http://schemas.microsoft.com/office/drawing/2014/main" id="{EB519B6C-E5C9-D675-CE60-A16476F898D9}"/>
              </a:ext>
            </a:extLst>
          </p:cNvPr>
          <p:cNvPicPr>
            <a:picLocks noChangeAspect="1"/>
          </p:cNvPicPr>
          <p:nvPr/>
        </p:nvPicPr>
        <p:blipFill>
          <a:blip r:embed="rId5" cstate="print"/>
          <a:srcRect t="38421" b="40441"/>
          <a:stretch>
            <a:fillRect/>
          </a:stretch>
        </p:blipFill>
        <p:spPr>
          <a:xfrm>
            <a:off x="4206240" y="6162688"/>
            <a:ext cx="2631605" cy="695312"/>
          </a:xfrm>
          <a:prstGeom prst="rect">
            <a:avLst/>
          </a:prstGeom>
        </p:spPr>
      </p:pic>
    </p:spTree>
    <p:extLst>
      <p:ext uri="{BB962C8B-B14F-4D97-AF65-F5344CB8AC3E}">
        <p14:creationId xmlns:p14="http://schemas.microsoft.com/office/powerpoint/2010/main" val="4070232522"/>
      </p:ext>
    </p:extLst>
  </p:cSld>
  <p:clrMapOvr>
    <a:masterClrMapping/>
  </p:clrMapOvr>
</p:sld>
</file>

<file path=ppt/theme/theme1.xml><?xml version="1.0" encoding="utf-8"?>
<a:theme xmlns:a="http://schemas.openxmlformats.org/drawingml/2006/main" name="Selo">
  <a:themeElements>
    <a:clrScheme name="Sel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Selo">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TM10001106[[fn=Selo]]</Template>
  <TotalTime>77</TotalTime>
  <Words>43</Words>
  <Application>Microsoft Office PowerPoint</Application>
  <PresentationFormat>Widescreen</PresentationFormat>
  <Paragraphs>3</Paragraphs>
  <Slides>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vt:i4>
      </vt:variant>
    </vt:vector>
  </HeadingPairs>
  <TitlesOfParts>
    <vt:vector size="7" baseType="lpstr">
      <vt:lpstr>Arial</vt:lpstr>
      <vt:lpstr>Gill Sans MT</vt:lpstr>
      <vt:lpstr>Impact</vt:lpstr>
      <vt:lpstr>Times New Roman</vt:lpstr>
      <vt:lpstr>Selo</vt:lpstr>
      <vt:lpstr>Apresentação do PowerPoint</vt:lpstr>
      <vt:lpstr>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cnmemXiii cnmem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Flaviane Meireles dos Santos Campeiro</dc:creator>
  <cp:lastModifiedBy>Flaviane Meireles dos Santos Campeiro</cp:lastModifiedBy>
  <cp:revision>6</cp:revision>
  <dcterms:created xsi:type="dcterms:W3CDTF">2025-02-26T03:55:28Z</dcterms:created>
  <dcterms:modified xsi:type="dcterms:W3CDTF">2025-07-15T19:42:01Z</dcterms:modified>
</cp:coreProperties>
</file>