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399288" cy="43200638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5STgyl/1A4wK0CUDN/Kc4icZF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421B0"/>
    <a:srgbClr val="254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E509AD-A831-4DDA-8765-2249A661809E}">
  <a:tblStyle styleId="{34E509AD-A831-4DDA-8765-2249A66180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336" y="-522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4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C54510B5-54D5-BA50-5E05-3F43639EF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>
            <a:extLst>
              <a:ext uri="{FF2B5EF4-FFF2-40B4-BE49-F238E27FC236}">
                <a16:creationId xmlns:a16="http://schemas.microsoft.com/office/drawing/2014/main" id="{07A62A3B-E5CE-3362-61F4-D77B0F2B05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>
            <a:extLst>
              <a:ext uri="{FF2B5EF4-FFF2-40B4-BE49-F238E27FC236}">
                <a16:creationId xmlns:a16="http://schemas.microsoft.com/office/drawing/2014/main" id="{607215A1-5E73-6047-19AB-521637539C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2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-19997"/>
            <a:ext cx="32399288" cy="32780484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865874" y="9128617"/>
            <a:ext cx="26667541" cy="187155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133"/>
              <a:buFont typeface="Century Gothic"/>
              <a:buNone/>
              <a:defRPr sz="19133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865874" y="33265669"/>
            <a:ext cx="26667541" cy="274003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276"/>
              </a:spcBef>
              <a:spcAft>
                <a:spcPts val="0"/>
              </a:spcAft>
              <a:buSzPts val="6378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2126"/>
              </a:spcBef>
              <a:spcAft>
                <a:spcPts val="0"/>
              </a:spcAft>
              <a:buSzPts val="5669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2126"/>
              </a:spcBef>
              <a:spcAft>
                <a:spcPts val="0"/>
              </a:spcAft>
              <a:buSzPts val="49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2126"/>
              </a:spcBef>
              <a:spcAft>
                <a:spcPts val="0"/>
              </a:spcAft>
              <a:buSzPts val="4252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126"/>
              </a:spcBef>
              <a:spcAft>
                <a:spcPts val="0"/>
              </a:spcAft>
              <a:buSzPts val="4252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126"/>
              </a:spcBef>
              <a:spcAft>
                <a:spcPts val="0"/>
              </a:spcAft>
              <a:buSzPts val="4252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126"/>
              </a:spcBef>
              <a:spcAft>
                <a:spcPts val="0"/>
              </a:spcAft>
              <a:buSzPts val="4252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126"/>
              </a:spcBef>
              <a:spcAft>
                <a:spcPts val="0"/>
              </a:spcAft>
              <a:buSzPts val="4252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126"/>
              </a:spcBef>
              <a:spcAft>
                <a:spcPts val="2126"/>
              </a:spcAft>
              <a:buSzPts val="4252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2851816" y="30240447"/>
            <a:ext cx="26667537" cy="357005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504"/>
              <a:buFont typeface="Century Gothic"/>
              <a:buNone/>
              <a:defRPr sz="8504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0" y="0"/>
            <a:ext cx="32399288" cy="30240447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2851816" y="33810502"/>
            <a:ext cx="26667537" cy="311004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4252"/>
              <a:buNone/>
              <a:defRPr sz="4252"/>
            </a:lvl1pPr>
            <a:lvl2pPr marL="914400" lvl="1" indent="-228600" algn="l">
              <a:spcBef>
                <a:spcPts val="2126"/>
              </a:spcBef>
              <a:spcAft>
                <a:spcPts val="0"/>
              </a:spcAft>
              <a:buSzPts val="4252"/>
              <a:buNone/>
              <a:defRPr sz="4252"/>
            </a:lvl2pPr>
            <a:lvl3pPr marL="1371600" lvl="2" indent="-228600" algn="l">
              <a:spcBef>
                <a:spcPts val="2126"/>
              </a:spcBef>
              <a:spcAft>
                <a:spcPts val="0"/>
              </a:spcAft>
              <a:buSzPts val="3543"/>
              <a:buNone/>
              <a:defRPr sz="3543"/>
            </a:lvl3pPr>
            <a:lvl4pPr marL="1828800" lvl="3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4pPr>
            <a:lvl5pPr marL="2286000" lvl="4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5pPr>
            <a:lvl6pPr marL="2743200" lvl="5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6pPr>
            <a:lvl7pPr marL="3200400" lvl="6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7pPr>
            <a:lvl8pPr marL="3657600" lvl="7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8pPr>
            <a:lvl9pPr marL="4114800" lvl="8" indent="-228600" algn="l">
              <a:spcBef>
                <a:spcPts val="2126"/>
              </a:spcBef>
              <a:spcAft>
                <a:spcPts val="2126"/>
              </a:spcAft>
              <a:buSzPts val="3189"/>
              <a:buNone/>
              <a:defRPr sz="3189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1718845" y="8431488"/>
            <a:ext cx="16827901" cy="20404635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2301586" y="9420769"/>
            <a:ext cx="15662420" cy="1666740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881"/>
              <a:buFont typeface="Century Gothic"/>
              <a:buNone/>
              <a:defRPr sz="14881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2307445" y="29611162"/>
            <a:ext cx="15656563" cy="449292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276"/>
              </a:spcBef>
              <a:spcAft>
                <a:spcPts val="0"/>
              </a:spcAft>
              <a:buSzPts val="6378"/>
              <a:buNone/>
              <a:defRPr sz="6378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126"/>
              </a:spcBef>
              <a:spcAft>
                <a:spcPts val="0"/>
              </a:spcAft>
              <a:buSzPts val="6378"/>
              <a:buNone/>
              <a:defRPr sz="6378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26"/>
              </a:spcBef>
              <a:spcAft>
                <a:spcPts val="2126"/>
              </a:spcAft>
              <a:buSzPts val="4960"/>
              <a:buNone/>
              <a:defRPr sz="496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19129483" y="8431488"/>
            <a:ext cx="11700863" cy="2567259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76"/>
              </a:spcBef>
              <a:spcAft>
                <a:spcPts val="0"/>
              </a:spcAft>
              <a:buSzPts val="6378"/>
              <a:buFont typeface="Century Gothic"/>
              <a:buNone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3031810" y="14403898"/>
            <a:ext cx="13008385" cy="15773285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606357" y="15344834"/>
            <a:ext cx="11646208" cy="1264767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1338"/>
              <a:buFont typeface="Century Gothic"/>
              <a:buNone/>
              <a:defRPr sz="1133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6357140" y="14400213"/>
            <a:ext cx="13010341" cy="1449021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76"/>
              </a:spcBef>
              <a:spcAft>
                <a:spcPts val="0"/>
              </a:spcAft>
              <a:buSzPts val="6378"/>
              <a:buFont typeface="Century Gothic"/>
              <a:buNone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0" y="0"/>
            <a:ext cx="32399288" cy="13770207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2870007" y="2816974"/>
            <a:ext cx="26659267" cy="611316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 rot="5400000">
            <a:off x="4626566" y="12003648"/>
            <a:ext cx="23146150" cy="2665926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20381498" y="2810051"/>
            <a:ext cx="12017790" cy="34110501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6"/>
          <p:cNvSpPr/>
          <p:nvPr/>
        </p:nvSpPr>
        <p:spPr>
          <a:xfrm>
            <a:off x="18545219" y="0"/>
            <a:ext cx="13854069" cy="3696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 rot="5400000">
            <a:off x="8589222" y="16850368"/>
            <a:ext cx="32345662" cy="602986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 rot="5400000">
            <a:off x="-5438596" y="11100458"/>
            <a:ext cx="34110501" cy="175296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32399288" cy="13770207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870007" y="2816974"/>
            <a:ext cx="26659267" cy="611316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870007" y="13998865"/>
            <a:ext cx="26659267" cy="2290748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3"/>
            <a:ext cx="32399288" cy="32780484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851816" y="18591745"/>
            <a:ext cx="26667537" cy="925242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7007"/>
              <a:buFont typeface="Century Gothic"/>
              <a:buNone/>
              <a:defRPr sz="17007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2851816" y="33267896"/>
            <a:ext cx="26667537" cy="273361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1276"/>
              </a:spcBef>
              <a:spcAft>
                <a:spcPts val="0"/>
              </a:spcAft>
              <a:buSzPts val="6378"/>
              <a:buNone/>
              <a:defRPr sz="6378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126"/>
              </a:spcBef>
              <a:spcAft>
                <a:spcPts val="0"/>
              </a:spcAft>
              <a:buSzPts val="6378"/>
              <a:buNone/>
              <a:defRPr sz="6378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26"/>
              </a:spcBef>
              <a:spcAft>
                <a:spcPts val="0"/>
              </a:spcAft>
              <a:buSzPts val="4960"/>
              <a:buNone/>
              <a:defRPr sz="496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26"/>
              </a:spcBef>
              <a:spcAft>
                <a:spcPts val="2126"/>
              </a:spcAft>
              <a:buSzPts val="4960"/>
              <a:buNone/>
              <a:defRPr sz="496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32399288" cy="13770207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870007" y="2816974"/>
            <a:ext cx="26659267" cy="611316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870003" y="13998868"/>
            <a:ext cx="13006213" cy="2292168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6523070" y="13998868"/>
            <a:ext cx="13006202" cy="2292168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32399288" cy="13770207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870007" y="2816974"/>
            <a:ext cx="26659267" cy="611316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173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2870003" y="13700203"/>
            <a:ext cx="13006213" cy="36300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1417"/>
              </a:spcBef>
              <a:spcAft>
                <a:spcPts val="0"/>
              </a:spcAft>
              <a:buSzPts val="7086"/>
              <a:buNone/>
              <a:defRPr sz="7086" b="0"/>
            </a:lvl1pPr>
            <a:lvl2pPr marL="914400" lvl="1" indent="-228600" algn="l">
              <a:spcBef>
                <a:spcPts val="2126"/>
              </a:spcBef>
              <a:spcAft>
                <a:spcPts val="0"/>
              </a:spcAft>
              <a:buSzPts val="7086"/>
              <a:buNone/>
              <a:defRPr sz="7086" b="1"/>
            </a:lvl2pPr>
            <a:lvl3pPr marL="1371600" lvl="2" indent="-228600" algn="l">
              <a:spcBef>
                <a:spcPts val="2126"/>
              </a:spcBef>
              <a:spcAft>
                <a:spcPts val="0"/>
              </a:spcAft>
              <a:buSzPts val="6378"/>
              <a:buNone/>
              <a:defRPr sz="6378" b="1"/>
            </a:lvl3pPr>
            <a:lvl4pPr marL="1828800" lvl="3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4pPr>
            <a:lvl5pPr marL="2286000" lvl="4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5pPr>
            <a:lvl6pPr marL="2743200" lvl="5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6pPr>
            <a:lvl7pPr marL="3200400" lvl="6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7pPr>
            <a:lvl8pPr marL="3657600" lvl="7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8pPr>
            <a:lvl9pPr marL="4114800" lvl="8" indent="-228600" algn="l">
              <a:spcBef>
                <a:spcPts val="2126"/>
              </a:spcBef>
              <a:spcAft>
                <a:spcPts val="2126"/>
              </a:spcAft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2870003" y="17330256"/>
            <a:ext cx="13065272" cy="1959029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16523070" y="13700203"/>
            <a:ext cx="13006202" cy="36300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1417"/>
              </a:spcBef>
              <a:spcAft>
                <a:spcPts val="0"/>
              </a:spcAft>
              <a:buSzPts val="7086"/>
              <a:buNone/>
              <a:defRPr sz="7086" b="0"/>
            </a:lvl1pPr>
            <a:lvl2pPr marL="914400" lvl="1" indent="-228600" algn="l">
              <a:spcBef>
                <a:spcPts val="2126"/>
              </a:spcBef>
              <a:spcAft>
                <a:spcPts val="0"/>
              </a:spcAft>
              <a:buSzPts val="7086"/>
              <a:buNone/>
              <a:defRPr sz="7086" b="1"/>
            </a:lvl2pPr>
            <a:lvl3pPr marL="1371600" lvl="2" indent="-228600" algn="l">
              <a:spcBef>
                <a:spcPts val="2126"/>
              </a:spcBef>
              <a:spcAft>
                <a:spcPts val="0"/>
              </a:spcAft>
              <a:buSzPts val="6378"/>
              <a:buNone/>
              <a:defRPr sz="6378" b="1"/>
            </a:lvl3pPr>
            <a:lvl4pPr marL="1828800" lvl="3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4pPr>
            <a:lvl5pPr marL="2286000" lvl="4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5pPr>
            <a:lvl6pPr marL="2743200" lvl="5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6pPr>
            <a:lvl7pPr marL="3200400" lvl="6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7pPr>
            <a:lvl8pPr marL="3657600" lvl="7" indent="-228600" algn="l">
              <a:spcBef>
                <a:spcPts val="2126"/>
              </a:spcBef>
              <a:spcAft>
                <a:spcPts val="0"/>
              </a:spcAft>
              <a:buSzPts val="5669"/>
              <a:buNone/>
              <a:defRPr sz="5669" b="1"/>
            </a:lvl8pPr>
            <a:lvl9pPr marL="4114800" lvl="8" indent="-228600" algn="l">
              <a:spcBef>
                <a:spcPts val="2126"/>
              </a:spcBef>
              <a:spcAft>
                <a:spcPts val="2126"/>
              </a:spcAft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16523070" y="17330256"/>
            <a:ext cx="13006202" cy="1959029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0" y="0"/>
            <a:ext cx="32399288" cy="13770207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870007" y="2816974"/>
            <a:ext cx="26659267" cy="611316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2851814" y="2810035"/>
            <a:ext cx="9427293" cy="1143104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851814" y="2810045"/>
            <a:ext cx="9427293" cy="1019477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086"/>
              <a:buFont typeface="Century Gothic"/>
              <a:buNone/>
              <a:defRPr sz="7086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2903465" y="2810041"/>
            <a:ext cx="16615885" cy="3411050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2126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2126"/>
              </a:spcBef>
              <a:spcAft>
                <a:spcPts val="2126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2851814" y="14241077"/>
            <a:ext cx="9427293" cy="2267945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992"/>
              </a:spcBef>
              <a:spcAft>
                <a:spcPts val="0"/>
              </a:spcAft>
              <a:buSzPts val="4960"/>
              <a:buNone/>
              <a:defRPr sz="4960"/>
            </a:lvl1pPr>
            <a:lvl2pPr marL="914400" lvl="1" indent="-228600" algn="l">
              <a:spcBef>
                <a:spcPts val="2126"/>
              </a:spcBef>
              <a:spcAft>
                <a:spcPts val="0"/>
              </a:spcAft>
              <a:buSzPts val="4252"/>
              <a:buNone/>
              <a:defRPr sz="4252"/>
            </a:lvl2pPr>
            <a:lvl3pPr marL="1371600" lvl="2" indent="-228600" algn="l">
              <a:spcBef>
                <a:spcPts val="2126"/>
              </a:spcBef>
              <a:spcAft>
                <a:spcPts val="0"/>
              </a:spcAft>
              <a:buSzPts val="3543"/>
              <a:buNone/>
              <a:defRPr sz="3543"/>
            </a:lvl3pPr>
            <a:lvl4pPr marL="1828800" lvl="3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4pPr>
            <a:lvl5pPr marL="2286000" lvl="4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5pPr>
            <a:lvl6pPr marL="2743200" lvl="5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6pPr>
            <a:lvl7pPr marL="3200400" lvl="6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7pPr>
            <a:lvl8pPr marL="3657600" lvl="7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8pPr>
            <a:lvl9pPr marL="4114800" lvl="8" indent="-228600" algn="l">
              <a:spcBef>
                <a:spcPts val="2126"/>
              </a:spcBef>
              <a:spcAft>
                <a:spcPts val="2126"/>
              </a:spcAft>
              <a:buSzPts val="3189"/>
              <a:buNone/>
              <a:defRPr sz="3189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870002" y="4582880"/>
            <a:ext cx="12406787" cy="1018700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504"/>
              <a:buFont typeface="Century Gothic"/>
              <a:buNone/>
              <a:defRPr sz="8504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16205271" y="0"/>
            <a:ext cx="16194017" cy="4320063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2870002" y="14769884"/>
            <a:ext cx="12406787" cy="221506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4252"/>
              <a:buNone/>
              <a:defRPr sz="4252"/>
            </a:lvl1pPr>
            <a:lvl2pPr marL="914400" lvl="1" indent="-228600" algn="l">
              <a:spcBef>
                <a:spcPts val="2126"/>
              </a:spcBef>
              <a:spcAft>
                <a:spcPts val="0"/>
              </a:spcAft>
              <a:buSzPts val="4252"/>
              <a:buNone/>
              <a:defRPr sz="4252"/>
            </a:lvl2pPr>
            <a:lvl3pPr marL="1371600" lvl="2" indent="-228600" algn="l">
              <a:spcBef>
                <a:spcPts val="2126"/>
              </a:spcBef>
              <a:spcAft>
                <a:spcPts val="0"/>
              </a:spcAft>
              <a:buSzPts val="3543"/>
              <a:buNone/>
              <a:defRPr sz="3543"/>
            </a:lvl3pPr>
            <a:lvl4pPr marL="1828800" lvl="3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4pPr>
            <a:lvl5pPr marL="2286000" lvl="4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5pPr>
            <a:lvl6pPr marL="2743200" lvl="5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6pPr>
            <a:lvl7pPr marL="3200400" lvl="6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7pPr>
            <a:lvl8pPr marL="3657600" lvl="7" indent="-228600" algn="l">
              <a:spcBef>
                <a:spcPts val="2126"/>
              </a:spcBef>
              <a:spcAft>
                <a:spcPts val="0"/>
              </a:spcAft>
              <a:buSzPts val="3189"/>
              <a:buNone/>
              <a:defRPr sz="3189"/>
            </a:lvl8pPr>
            <a:lvl9pPr marL="4114800" lvl="8" indent="-228600" algn="l">
              <a:spcBef>
                <a:spcPts val="2126"/>
              </a:spcBef>
              <a:spcAft>
                <a:spcPts val="2126"/>
              </a:spcAft>
              <a:buSzPts val="3189"/>
              <a:buNone/>
              <a:defRPr sz="3189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10326237" y="38056382"/>
            <a:ext cx="2595979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875730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12922217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870007" y="2816974"/>
            <a:ext cx="26659267" cy="611316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173"/>
              <a:buFont typeface="Century Gothic"/>
              <a:buNone/>
              <a:defRPr sz="14173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870007" y="13760206"/>
            <a:ext cx="26659267" cy="231461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633603" algn="l" rtl="0">
              <a:spcBef>
                <a:spcPts val="1276"/>
              </a:spcBef>
              <a:spcAft>
                <a:spcPts val="0"/>
              </a:spcAft>
              <a:buClr>
                <a:schemeClr val="accent1"/>
              </a:buClr>
              <a:buSzPts val="6378"/>
              <a:buFont typeface="Noto Sans Symbols"/>
              <a:buChar char="🞆"/>
              <a:defRPr sz="6378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588581" algn="l" rtl="0">
              <a:spcBef>
                <a:spcPts val="2126"/>
              </a:spcBef>
              <a:spcAft>
                <a:spcPts val="0"/>
              </a:spcAft>
              <a:buClr>
                <a:schemeClr val="accent1"/>
              </a:buClr>
              <a:buSzPts val="5669"/>
              <a:buFont typeface="Noto Sans Symbols"/>
              <a:buChar char="🞆"/>
              <a:defRPr sz="566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543560" algn="l" rtl="0">
              <a:spcBef>
                <a:spcPts val="2126"/>
              </a:spcBef>
              <a:spcAft>
                <a:spcPts val="0"/>
              </a:spcAft>
              <a:buClr>
                <a:schemeClr val="accent1"/>
              </a:buClr>
              <a:buSzPts val="4960"/>
              <a:buFont typeface="Noto Sans Symbols"/>
              <a:buChar char="🞆"/>
              <a:defRPr sz="496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98602" algn="l" rtl="0">
              <a:spcBef>
                <a:spcPts val="2126"/>
              </a:spcBef>
              <a:spcAft>
                <a:spcPts val="0"/>
              </a:spcAft>
              <a:buClr>
                <a:schemeClr val="accent1"/>
              </a:buClr>
              <a:buSzPts val="4252"/>
              <a:buFont typeface="Noto Sans Symbols"/>
              <a:buChar char="🞆"/>
              <a:defRPr sz="4252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98601" algn="l" rtl="0">
              <a:spcBef>
                <a:spcPts val="2126"/>
              </a:spcBef>
              <a:spcAft>
                <a:spcPts val="0"/>
              </a:spcAft>
              <a:buClr>
                <a:schemeClr val="accent1"/>
              </a:buClr>
              <a:buSzPts val="4252"/>
              <a:buFont typeface="Noto Sans Symbols"/>
              <a:buChar char="🞆"/>
              <a:defRPr sz="4252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98601" algn="l" rtl="0">
              <a:spcBef>
                <a:spcPts val="2126"/>
              </a:spcBef>
              <a:spcAft>
                <a:spcPts val="0"/>
              </a:spcAft>
              <a:buClr>
                <a:schemeClr val="accent1"/>
              </a:buClr>
              <a:buSzPts val="4252"/>
              <a:buFont typeface="Noto Sans Symbols"/>
              <a:buChar char="🞆"/>
              <a:defRPr sz="4252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98601" algn="l" rtl="0">
              <a:spcBef>
                <a:spcPts val="2126"/>
              </a:spcBef>
              <a:spcAft>
                <a:spcPts val="0"/>
              </a:spcAft>
              <a:buClr>
                <a:schemeClr val="accent1"/>
              </a:buClr>
              <a:buSzPts val="4252"/>
              <a:buFont typeface="Noto Sans Symbols"/>
              <a:buChar char="🞆"/>
              <a:defRPr sz="4252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98601" algn="l" rtl="0">
              <a:spcBef>
                <a:spcPts val="2126"/>
              </a:spcBef>
              <a:spcAft>
                <a:spcPts val="0"/>
              </a:spcAft>
              <a:buClr>
                <a:schemeClr val="accent1"/>
              </a:buClr>
              <a:buSzPts val="4252"/>
              <a:buFont typeface="Noto Sans Symbols"/>
              <a:buChar char="🞆"/>
              <a:defRPr sz="4252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98602" algn="l" rtl="0">
              <a:spcBef>
                <a:spcPts val="2126"/>
              </a:spcBef>
              <a:spcAft>
                <a:spcPts val="2126"/>
              </a:spcAft>
              <a:buClr>
                <a:schemeClr val="accent1"/>
              </a:buClr>
              <a:buSzPts val="4252"/>
              <a:buFont typeface="Noto Sans Symbols"/>
              <a:buChar char="🞆"/>
              <a:defRPr sz="4252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ftr" idx="11"/>
          </p:nvPr>
        </p:nvSpPr>
        <p:spPr>
          <a:xfrm>
            <a:off x="1568931" y="38056382"/>
            <a:ext cx="22285254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8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24488754" y="38056382"/>
            <a:ext cx="3518997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189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4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8007753" y="37265983"/>
            <a:ext cx="2822593" cy="309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86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7086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7086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7086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7086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7086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7086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7086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7086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15">
          <a:extLst>
            <a:ext uri="{FF2B5EF4-FFF2-40B4-BE49-F238E27FC236}">
              <a16:creationId xmlns:a16="http://schemas.microsoft.com/office/drawing/2014/main" id="{00DC736F-15E8-C2C6-8F39-D7137160D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>
            <a:extLst>
              <a:ext uri="{FF2B5EF4-FFF2-40B4-BE49-F238E27FC236}">
                <a16:creationId xmlns:a16="http://schemas.microsoft.com/office/drawing/2014/main" id="{0FA1BAD5-85C9-6D0D-4CC9-32AA57CA9057}"/>
              </a:ext>
            </a:extLst>
          </p:cNvPr>
          <p:cNvSpPr txBox="1"/>
          <p:nvPr/>
        </p:nvSpPr>
        <p:spPr>
          <a:xfrm>
            <a:off x="1732363" y="12433119"/>
            <a:ext cx="13737300" cy="1345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000" b="1" dirty="0">
                <a:solidFill>
                  <a:schemeClr val="tx1"/>
                </a:solidFill>
                <a:highlight>
                  <a:srgbClr val="FF9933"/>
                </a:highlight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INTRODUÇÃO</a:t>
            </a:r>
            <a:endParaRPr sz="5000" dirty="0">
              <a:solidFill>
                <a:schemeClr val="tx1"/>
              </a:solidFill>
              <a:highlight>
                <a:srgbClr val="FF993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000" b="1" dirty="0">
                <a:solidFill>
                  <a:schemeClr val="tx1"/>
                </a:solidFill>
                <a:highlight>
                  <a:srgbClr val="FF9933"/>
                </a:highlight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METODOLOGIA</a:t>
            </a:r>
            <a:endParaRPr dirty="0">
              <a:solidFill>
                <a:schemeClr val="tx1"/>
              </a:solidFill>
              <a:highlight>
                <a:srgbClr val="FF993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Texto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(SOARES; VIER, 2017).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Google Shape;118;p1">
            <a:extLst>
              <a:ext uri="{FF2B5EF4-FFF2-40B4-BE49-F238E27FC236}">
                <a16:creationId xmlns:a16="http://schemas.microsoft.com/office/drawing/2014/main" id="{4CFF9709-C638-F9AF-1BBD-94FC6905806A}"/>
              </a:ext>
            </a:extLst>
          </p:cNvPr>
          <p:cNvSpPr txBox="1"/>
          <p:nvPr/>
        </p:nvSpPr>
        <p:spPr>
          <a:xfrm>
            <a:off x="16195213" y="30610309"/>
            <a:ext cx="14758200" cy="7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REFERÊNCIAS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1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ALRØ, H; SKOVSMOSE, O. </a:t>
            </a:r>
            <a:r>
              <a:rPr lang="pt-BR" sz="3600" b="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Diálogo e Aprendizagem em Educação Matemática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2. ed. Minas Gerais: Autêntica Editora, 2006.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ENGESTRÖM, Y.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Expansive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learning at work: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toward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an activity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theoretical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reconceptualization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pt-BR" sz="3600" b="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Journal of Education and Work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v.14, n.1, p.133-156, 2001.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SOARES, D. S.; VIER, G. Students’ dialogues in study of the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Definite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Integral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based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on analysis of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physical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model with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technology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In: Delta Conference, 11, Gramado, RS. </a:t>
            </a:r>
            <a:r>
              <a:rPr lang="pt-BR" sz="3600" b="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Proceedings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Gramado: Univates, 2017. 1-21.</a:t>
            </a:r>
            <a:endParaRPr sz="40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19" name="Google Shape;119;p1">
            <a:extLst>
              <a:ext uri="{FF2B5EF4-FFF2-40B4-BE49-F238E27FC236}">
                <a16:creationId xmlns:a16="http://schemas.microsoft.com/office/drawing/2014/main" id="{13335128-3EFE-70B7-CD42-C7989D702E1D}"/>
              </a:ext>
            </a:extLst>
          </p:cNvPr>
          <p:cNvSpPr txBox="1"/>
          <p:nvPr/>
        </p:nvSpPr>
        <p:spPr>
          <a:xfrm>
            <a:off x="5650212" y="10758050"/>
            <a:ext cx="22485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6000" b="1" dirty="0">
                <a:solidFill>
                  <a:schemeClr val="tx1"/>
                </a:solidFill>
                <a:highlight>
                  <a:srgbClr val="FF9933"/>
                </a:highlight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TÍTULO</a:t>
            </a:r>
            <a:endParaRPr sz="6000" b="1" dirty="0">
              <a:solidFill>
                <a:schemeClr val="tx1"/>
              </a:solidFill>
              <a:highlight>
                <a:srgbClr val="FF993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Google Shape;120;p1">
            <a:extLst>
              <a:ext uri="{FF2B5EF4-FFF2-40B4-BE49-F238E27FC236}">
                <a16:creationId xmlns:a16="http://schemas.microsoft.com/office/drawing/2014/main" id="{92E85DAE-5D19-85D9-98D5-4CFA70829357}"/>
              </a:ext>
            </a:extLst>
          </p:cNvPr>
          <p:cNvSpPr/>
          <p:nvPr/>
        </p:nvSpPr>
        <p:spPr>
          <a:xfrm>
            <a:off x="14671229" y="6940395"/>
            <a:ext cx="3459268" cy="31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825" tIns="195400" rIns="390825" bIns="19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Instituição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E-mail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22" name="Google Shape;122;p1">
            <a:extLst>
              <a:ext uri="{FF2B5EF4-FFF2-40B4-BE49-F238E27FC236}">
                <a16:creationId xmlns:a16="http://schemas.microsoft.com/office/drawing/2014/main" id="{0D63DCC9-B4DB-B196-7A69-FCD1C6DD9A4A}"/>
              </a:ext>
            </a:extLst>
          </p:cNvPr>
          <p:cNvSpPr txBox="1"/>
          <p:nvPr/>
        </p:nvSpPr>
        <p:spPr>
          <a:xfrm>
            <a:off x="1732363" y="27449744"/>
            <a:ext cx="13737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5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1:</a:t>
            </a:r>
            <a:r>
              <a:rPr lang="pt-BR" sz="3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 da XIII CNMEM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1">
            <a:extLst>
              <a:ext uri="{FF2B5EF4-FFF2-40B4-BE49-F238E27FC236}">
                <a16:creationId xmlns:a16="http://schemas.microsoft.com/office/drawing/2014/main" id="{9B4FE35C-53E0-9516-C7DD-16F0122166B1}"/>
              </a:ext>
            </a:extLst>
          </p:cNvPr>
          <p:cNvSpPr txBox="1"/>
          <p:nvPr/>
        </p:nvSpPr>
        <p:spPr>
          <a:xfrm>
            <a:off x="1194796" y="36107666"/>
            <a:ext cx="13737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5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</a:t>
            </a:r>
            <a:endParaRPr sz="35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1">
            <a:extLst>
              <a:ext uri="{FF2B5EF4-FFF2-40B4-BE49-F238E27FC236}">
                <a16:creationId xmlns:a16="http://schemas.microsoft.com/office/drawing/2014/main" id="{45C8AE42-6DDE-8F61-B486-48FE4FCB139F}"/>
              </a:ext>
            </a:extLst>
          </p:cNvPr>
          <p:cNvSpPr txBox="1"/>
          <p:nvPr/>
        </p:nvSpPr>
        <p:spPr>
          <a:xfrm>
            <a:off x="16400863" y="12433119"/>
            <a:ext cx="13737300" cy="6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 b="1" dirty="0">
                <a:solidFill>
                  <a:schemeClr val="tx1"/>
                </a:solidFill>
                <a:highlight>
                  <a:srgbClr val="FF9933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RESULTADOS E DISCUSSÕES</a:t>
            </a:r>
            <a:endParaRPr sz="5000" dirty="0">
              <a:solidFill>
                <a:schemeClr val="tx1"/>
              </a:solidFill>
              <a:highlight>
                <a:srgbClr val="FF993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5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5" name="Google Shape;125;p1">
            <a:extLst>
              <a:ext uri="{FF2B5EF4-FFF2-40B4-BE49-F238E27FC236}">
                <a16:creationId xmlns:a16="http://schemas.microsoft.com/office/drawing/2014/main" id="{8594E326-6BA1-ADAA-D726-73419DA88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23971"/>
              </p:ext>
            </p:extLst>
          </p:nvPr>
        </p:nvGraphicFramePr>
        <p:xfrm>
          <a:off x="16246975" y="19926200"/>
          <a:ext cx="14045100" cy="4180900"/>
        </p:xfrm>
        <a:graphic>
          <a:graphicData uri="http://schemas.openxmlformats.org/drawingml/2006/table">
            <a:tbl>
              <a:tblPr>
                <a:noFill/>
                <a:tableStyleId>{34E509AD-A831-4DDA-8765-2249A661809E}</a:tableStyleId>
              </a:tblPr>
              <a:tblGrid>
                <a:gridCol w="702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5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>
                          <a:latin typeface="+mj-lt"/>
                        </a:rPr>
                        <a:t>Modalidade</a:t>
                      </a:r>
                      <a:endParaRPr sz="4000" b="1">
                        <a:latin typeface="+mj-lt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b="1">
                          <a:latin typeface="+mj-lt"/>
                        </a:rPr>
                        <a:t>Número de laudas</a:t>
                      </a:r>
                      <a:endParaRPr sz="4000" b="1">
                        <a:latin typeface="+mj-lt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>
                          <a:latin typeface="+mj-lt"/>
                        </a:rPr>
                        <a:t>Comunicação Científica (CC)</a:t>
                      </a:r>
                      <a:endParaRPr sz="4000">
                        <a:latin typeface="+mj-lt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>
                          <a:latin typeface="+mj-lt"/>
                        </a:rPr>
                        <a:t>Entre 10 e 15</a:t>
                      </a:r>
                      <a:endParaRPr sz="4000">
                        <a:latin typeface="+mj-lt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dirty="0">
                          <a:latin typeface="+mj-lt"/>
                        </a:rPr>
                        <a:t>Relato de Experiência (RE)</a:t>
                      </a:r>
                      <a:endParaRPr sz="4000" dirty="0">
                        <a:latin typeface="+mj-lt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>
                          <a:latin typeface="+mj-lt"/>
                        </a:rPr>
                        <a:t>Entre 8 e 12</a:t>
                      </a:r>
                      <a:endParaRPr sz="4000">
                        <a:latin typeface="+mj-lt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dirty="0">
                          <a:latin typeface="+mj-lt"/>
                        </a:rPr>
                        <a:t>Pôster (PO)</a:t>
                      </a:r>
                      <a:endParaRPr sz="4000" dirty="0">
                        <a:latin typeface="+mj-lt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000" dirty="0">
                          <a:latin typeface="+mj-lt"/>
                        </a:rPr>
                        <a:t>Entre 4 e 6</a:t>
                      </a:r>
                      <a:endParaRPr sz="4000" dirty="0">
                        <a:latin typeface="+mj-lt"/>
                      </a:endParaRPr>
                    </a:p>
                  </a:txBody>
                  <a:tcPr marL="63500" marR="63500" marT="63500" marB="63500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6" name="Google Shape;126;p1">
            <a:extLst>
              <a:ext uri="{FF2B5EF4-FFF2-40B4-BE49-F238E27FC236}">
                <a16:creationId xmlns:a16="http://schemas.microsoft.com/office/drawing/2014/main" id="{CA56B094-A77D-5F55-3C0B-66EE275A5B7B}"/>
              </a:ext>
            </a:extLst>
          </p:cNvPr>
          <p:cNvSpPr txBox="1"/>
          <p:nvPr/>
        </p:nvSpPr>
        <p:spPr>
          <a:xfrm>
            <a:off x="15154225" y="19178013"/>
            <a:ext cx="16230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5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Quadro 1:</a:t>
            </a:r>
            <a:r>
              <a:rPr lang="pt-BR" sz="3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Modalidades de trabalhos aceitos pela XIII CNMEM</a:t>
            </a:r>
            <a:endParaRPr sz="35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27" name="Google Shape;127;p1">
            <a:extLst>
              <a:ext uri="{FF2B5EF4-FFF2-40B4-BE49-F238E27FC236}">
                <a16:creationId xmlns:a16="http://schemas.microsoft.com/office/drawing/2014/main" id="{CCF2A985-1F5B-39F0-75CF-E96CDD775885}"/>
              </a:ext>
            </a:extLst>
          </p:cNvPr>
          <p:cNvSpPr txBox="1"/>
          <p:nvPr/>
        </p:nvSpPr>
        <p:spPr>
          <a:xfrm>
            <a:off x="15154225" y="24162825"/>
            <a:ext cx="16230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endParaRPr sz="35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29" name="Google Shape;129;p1">
            <a:extLst>
              <a:ext uri="{FF2B5EF4-FFF2-40B4-BE49-F238E27FC236}">
                <a16:creationId xmlns:a16="http://schemas.microsoft.com/office/drawing/2014/main" id="{BBDDCED5-B723-EC01-9CDD-810C5D496980}"/>
              </a:ext>
            </a:extLst>
          </p:cNvPr>
          <p:cNvSpPr txBox="1"/>
          <p:nvPr/>
        </p:nvSpPr>
        <p:spPr>
          <a:xfrm>
            <a:off x="16705663" y="26263419"/>
            <a:ext cx="13737300" cy="3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Pássaro colorido com desenho&#10;&#10;O conteúdo gerado por IA pode estar incorreto.">
            <a:extLst>
              <a:ext uri="{FF2B5EF4-FFF2-40B4-BE49-F238E27FC236}">
                <a16:creationId xmlns:a16="http://schemas.microsoft.com/office/drawing/2014/main" id="{ADD2EC3A-C64F-2B2F-2232-C098D6439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032" y="28189509"/>
            <a:ext cx="11658600" cy="7696200"/>
          </a:xfrm>
          <a:prstGeom prst="rect">
            <a:avLst/>
          </a:prstGeom>
        </p:spPr>
      </p:pic>
      <p:pic>
        <p:nvPicPr>
          <p:cNvPr id="22" name="Imagem 21" descr="logo de XIII CNMEM (1280 x 384 px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399288" cy="7467600"/>
          </a:xfrm>
          <a:prstGeom prst="rect">
            <a:avLst/>
          </a:prstGeom>
        </p:spPr>
      </p:pic>
      <p:pic>
        <p:nvPicPr>
          <p:cNvPr id="20" name="Imagem 19" descr="Design sem nome.png"/>
          <p:cNvPicPr>
            <a:picLocks noChangeAspect="1"/>
          </p:cNvPicPr>
          <p:nvPr/>
        </p:nvPicPr>
        <p:blipFill>
          <a:blip r:embed="rId5"/>
          <a:srcRect t="38123" b="40287"/>
          <a:stretch>
            <a:fillRect/>
          </a:stretch>
        </p:blipFill>
        <p:spPr>
          <a:xfrm>
            <a:off x="11749454" y="40413916"/>
            <a:ext cx="8891518" cy="2399598"/>
          </a:xfrm>
          <a:prstGeom prst="rect">
            <a:avLst/>
          </a:prstGeom>
        </p:spPr>
      </p:pic>
      <p:pic>
        <p:nvPicPr>
          <p:cNvPr id="23" name="Imagem 22" descr="1.png"/>
          <p:cNvPicPr>
            <a:picLocks noChangeAspect="1"/>
          </p:cNvPicPr>
          <p:nvPr/>
        </p:nvPicPr>
        <p:blipFill>
          <a:blip r:embed="rId6"/>
          <a:srcRect r="31973"/>
          <a:stretch>
            <a:fillRect/>
          </a:stretch>
        </p:blipFill>
        <p:spPr>
          <a:xfrm>
            <a:off x="0" y="36960523"/>
            <a:ext cx="4244983" cy="6240116"/>
          </a:xfrm>
          <a:prstGeom prst="rect">
            <a:avLst/>
          </a:prstGeom>
        </p:spPr>
      </p:pic>
      <p:pic>
        <p:nvPicPr>
          <p:cNvPr id="24" name="Imagem 23" descr="2.png"/>
          <p:cNvPicPr>
            <a:picLocks noChangeAspect="1"/>
          </p:cNvPicPr>
          <p:nvPr/>
        </p:nvPicPr>
        <p:blipFill>
          <a:blip r:embed="rId7"/>
          <a:srcRect l="58550" t="65227"/>
          <a:stretch>
            <a:fillRect/>
          </a:stretch>
        </p:blipFill>
        <p:spPr>
          <a:xfrm>
            <a:off x="28135812" y="39624000"/>
            <a:ext cx="4263476" cy="35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2494"/>
      </p:ext>
    </p:extLst>
  </p:cSld>
  <p:clrMapOvr>
    <a:masterClrMapping/>
  </p:clrMapOvr>
</p:sld>
</file>

<file path=ppt/theme/theme1.xml><?xml version="1.0" encoding="utf-8"?>
<a:theme xmlns:a="http://schemas.openxmlformats.org/drawingml/2006/main" name="Citável">
  <a:themeElements>
    <a:clrScheme name="Citável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448</Words>
  <Application>Microsoft Office PowerPoint</Application>
  <PresentationFormat>Personalizar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Century Gothic</vt:lpstr>
      <vt:lpstr>Noto Sans Symbols</vt:lpstr>
      <vt:lpstr>Times New Roman</vt:lpstr>
      <vt:lpstr>Arial</vt:lpstr>
      <vt:lpstr>Citável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Flaviane Meireles dos Santos Campeiro</dc:creator>
  <cp:lastModifiedBy>Flaviane Meireles dos Santos Campeiro</cp:lastModifiedBy>
  <cp:revision>11</cp:revision>
  <dcterms:modified xsi:type="dcterms:W3CDTF">2025-07-10T14:38:20Z</dcterms:modified>
</cp:coreProperties>
</file>